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6327"/>
  </p:normalViewPr>
  <p:slideViewPr>
    <p:cSldViewPr snapToGrid="0">
      <p:cViewPr>
        <p:scale>
          <a:sx n="95" d="100"/>
          <a:sy n="95" d="100"/>
        </p:scale>
        <p:origin x="552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A85BC-064A-E742-B107-801CCC775E80}" type="datetimeFigureOut">
              <a:rPr lang="en-US" smtClean="0"/>
              <a:t>11/8/22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9D08B-47E1-2141-9739-96DEFE32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1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C5896-DC3B-27C3-05AD-135A1B76D1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500" b="1" dirty="0"/>
              <a:t>Careers in </a:t>
            </a:r>
            <a:br>
              <a:rPr lang="en-US" sz="6500" b="1" dirty="0"/>
            </a:br>
            <a:r>
              <a:rPr lang="en-US" sz="6500" b="1" dirty="0"/>
              <a:t>finance &amp; sales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0E6F8-B5EF-CB56-30ED-FE8A8BE487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Jonathan gruber, CFP</a:t>
            </a:r>
            <a:r>
              <a:rPr lang="en-US" sz="2700" baseline="30000" dirty="0"/>
              <a:t>®</a:t>
            </a:r>
            <a:r>
              <a:rPr lang="en-US" sz="2000" baseline="30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88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versity of California, Santa Barbara (UCSB) - 180 Degrees Consulting">
            <a:extLst>
              <a:ext uri="{FF2B5EF4-FFF2-40B4-BE49-F238E27FC236}">
                <a16:creationId xmlns:a16="http://schemas.microsoft.com/office/drawing/2014/main" id="{E01F73AC-FEB7-73A0-DAE4-BAF34E72D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38"/>
            <a:ext cx="12192000" cy="567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2E2D9B-459B-234B-72A3-88B593A1BA33}"/>
              </a:ext>
            </a:extLst>
          </p:cNvPr>
          <p:cNvSpPr txBox="1"/>
          <p:nvPr/>
        </p:nvSpPr>
        <p:spPr>
          <a:xfrm>
            <a:off x="385746" y="701378"/>
            <a:ext cx="41024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FSSP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Greek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Lacrosse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Volunteering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Living in 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Study abroad</a:t>
            </a:r>
          </a:p>
        </p:txBody>
      </p:sp>
    </p:spTree>
    <p:extLst>
      <p:ext uri="{BB962C8B-B14F-4D97-AF65-F5344CB8AC3E}">
        <p14:creationId xmlns:p14="http://schemas.microsoft.com/office/powerpoint/2010/main" val="15957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1AF0E3B2-5352-9108-FC7A-3E3EEB295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" y="811941"/>
            <a:ext cx="5234117" cy="523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3CA95D-7E34-6FBC-A33A-803A5F5AB547}"/>
              </a:ext>
            </a:extLst>
          </p:cNvPr>
          <p:cNvSpPr txBox="1"/>
          <p:nvPr/>
        </p:nvSpPr>
        <p:spPr>
          <a:xfrm>
            <a:off x="6409038" y="1997838"/>
            <a:ext cx="52341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BA – Communication, March ‘17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Now what?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Introduced to finance</a:t>
            </a:r>
          </a:p>
        </p:txBody>
      </p:sp>
    </p:spTree>
    <p:extLst>
      <p:ext uri="{BB962C8B-B14F-4D97-AF65-F5344CB8AC3E}">
        <p14:creationId xmlns:p14="http://schemas.microsoft.com/office/powerpoint/2010/main" val="251218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5034-5B11-CEA1-65BF-4783DED5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683" y="1210962"/>
            <a:ext cx="5320252" cy="1159975"/>
          </a:xfrm>
        </p:spPr>
        <p:txBody>
          <a:bodyPr>
            <a:noAutofit/>
          </a:bodyPr>
          <a:lstStyle/>
          <a:p>
            <a:r>
              <a:rPr lang="en-US" sz="5300" dirty="0"/>
              <a:t>AXA Equitable</a:t>
            </a:r>
          </a:p>
        </p:txBody>
      </p:sp>
      <p:pic>
        <p:nvPicPr>
          <p:cNvPr id="4" name="Picture 2" descr="Equitable - Home | Facebook">
            <a:extLst>
              <a:ext uri="{FF2B5EF4-FFF2-40B4-BE49-F238E27FC236}">
                <a16:creationId xmlns:a16="http://schemas.microsoft.com/office/drawing/2014/main" id="{625FC2D4-86DA-3987-7379-27236CCED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0740" y="1621292"/>
            <a:ext cx="3416888" cy="3416888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CAD54-A4E5-668F-1216-33AA675D1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294" y="2370937"/>
            <a:ext cx="4475029" cy="2371181"/>
          </a:xfrm>
        </p:spPr>
        <p:txBody>
          <a:bodyPr anchor="t">
            <a:noAutofit/>
          </a:bodyPr>
          <a:lstStyle/>
          <a:p>
            <a:r>
              <a:rPr lang="en-US" sz="2500" dirty="0"/>
              <a:t>Woodland Hills, CA</a:t>
            </a:r>
          </a:p>
          <a:p>
            <a:r>
              <a:rPr lang="en-US" sz="2500" dirty="0"/>
              <a:t>Series 7</a:t>
            </a:r>
          </a:p>
          <a:p>
            <a:r>
              <a:rPr lang="en-US" sz="2500" dirty="0"/>
              <a:t>Series 66</a:t>
            </a:r>
          </a:p>
          <a:p>
            <a:r>
              <a:rPr lang="en-US" sz="2500" dirty="0"/>
              <a:t>California Insurance</a:t>
            </a:r>
          </a:p>
          <a:p>
            <a:r>
              <a:rPr lang="en-US" sz="2500" dirty="0"/>
              <a:t>Financial Consultant</a:t>
            </a:r>
          </a:p>
        </p:txBody>
      </p:sp>
    </p:spTree>
    <p:extLst>
      <p:ext uri="{BB962C8B-B14F-4D97-AF65-F5344CB8AC3E}">
        <p14:creationId xmlns:p14="http://schemas.microsoft.com/office/powerpoint/2010/main" val="25296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54E8F-F491-F0D8-7CA2-768F63244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296" y="1242883"/>
            <a:ext cx="7651408" cy="4372233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17B5DA-0EE5-81A3-3041-5D3B5DBC6DCA}"/>
              </a:ext>
            </a:extLst>
          </p:cNvPr>
          <p:cNvCxnSpPr>
            <a:cxnSpLocks/>
          </p:cNvCxnSpPr>
          <p:nvPr/>
        </p:nvCxnSpPr>
        <p:spPr>
          <a:xfrm>
            <a:off x="4794422" y="2713544"/>
            <a:ext cx="247134" cy="715455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163884-10CC-0699-195D-131E6ACA3064}"/>
              </a:ext>
            </a:extLst>
          </p:cNvPr>
          <p:cNvCxnSpPr>
            <a:cxnSpLocks/>
          </p:cNvCxnSpPr>
          <p:nvPr/>
        </p:nvCxnSpPr>
        <p:spPr>
          <a:xfrm flipH="1" flipV="1">
            <a:off x="4510216" y="3966519"/>
            <a:ext cx="727813" cy="114092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11E8BC1-5A4F-CA94-E61E-D1E12F8366B2}"/>
              </a:ext>
            </a:extLst>
          </p:cNvPr>
          <p:cNvSpPr txBox="1"/>
          <p:nvPr/>
        </p:nvSpPr>
        <p:spPr>
          <a:xfrm>
            <a:off x="5342333" y="3482657"/>
            <a:ext cx="111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,</a:t>
            </a:r>
            <a:r>
              <a:rPr lang="en-US" b="1" dirty="0" err="1">
                <a:solidFill>
                  <a:srgbClr val="C00000"/>
                </a:solidFill>
              </a:rPr>
              <a:t>ChFC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2DA0-74A4-B326-1FE1-77EB1FFD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 dirty="0"/>
              <a:t>Relationship to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187B-0A88-9A42-80E6-40D154F4DD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Prospecting</a:t>
            </a:r>
          </a:p>
          <a:p>
            <a:r>
              <a:rPr lang="en-US" sz="2500" dirty="0"/>
              <a:t>Discovery / fact-finder</a:t>
            </a:r>
          </a:p>
          <a:p>
            <a:r>
              <a:rPr lang="en-US" sz="2500" dirty="0"/>
              <a:t>Presenting solutions</a:t>
            </a:r>
          </a:p>
          <a:p>
            <a:r>
              <a:rPr lang="en-US" sz="2500" dirty="0"/>
              <a:t>Relationship management</a:t>
            </a:r>
          </a:p>
        </p:txBody>
      </p:sp>
      <p:pic>
        <p:nvPicPr>
          <p:cNvPr id="6146" name="Picture 2" descr="101 Sales Statistics Every Sales Rep Should Know (2022)">
            <a:extLst>
              <a:ext uri="{FF2B5EF4-FFF2-40B4-BE49-F238E27FC236}">
                <a16:creationId xmlns:a16="http://schemas.microsoft.com/office/drawing/2014/main" id="{3DC40310-83FA-8BF9-1D82-BA315484B6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2707358"/>
            <a:ext cx="4876800" cy="30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92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2DA0-74A4-B326-1FE1-77EB1FFD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 dirty="0"/>
              <a:t>professional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187B-0A88-9A42-80E6-40D154F4DD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500" dirty="0"/>
              <a:t>Networking</a:t>
            </a:r>
          </a:p>
          <a:p>
            <a:r>
              <a:rPr lang="en-US" sz="2500" dirty="0"/>
              <a:t>Volume of applications</a:t>
            </a:r>
          </a:p>
          <a:p>
            <a:r>
              <a:rPr lang="en-US" sz="2500" dirty="0"/>
              <a:t>Follow-up</a:t>
            </a:r>
          </a:p>
          <a:p>
            <a:r>
              <a:rPr lang="en-US" sz="2500" dirty="0"/>
              <a:t>Stand out</a:t>
            </a:r>
          </a:p>
          <a:p>
            <a:r>
              <a:rPr lang="en-US" sz="2500" dirty="0"/>
              <a:t>Go above and beyond</a:t>
            </a:r>
          </a:p>
          <a:p>
            <a:r>
              <a:rPr lang="en-US" sz="2500" dirty="0"/>
              <a:t>Spell names correctly</a:t>
            </a:r>
          </a:p>
        </p:txBody>
      </p:sp>
      <p:pic>
        <p:nvPicPr>
          <p:cNvPr id="7170" name="Picture 2" descr="Shut the hell up: A beginner's guide to interviewing - The Writer">
            <a:extLst>
              <a:ext uri="{FF2B5EF4-FFF2-40B4-BE49-F238E27FC236}">
                <a16:creationId xmlns:a16="http://schemas.microsoft.com/office/drawing/2014/main" id="{2ABB54D8-2011-AA28-06E3-A434D8570E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78" y="2667000"/>
            <a:ext cx="485626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A23E-3963-BC62-40BF-F562979A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803764"/>
            <a:ext cx="8686800" cy="1250471"/>
          </a:xfrm>
        </p:spPr>
        <p:txBody>
          <a:bodyPr>
            <a:noAutofit/>
          </a:bodyPr>
          <a:lstStyle/>
          <a:p>
            <a:pPr algn="ctr"/>
            <a:r>
              <a:rPr lang="en-US" sz="85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43785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</TotalTime>
  <Words>80</Words>
  <Application>Microsoft Macintosh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Mesh</vt:lpstr>
      <vt:lpstr>Careers in  finance &amp; sales</vt:lpstr>
      <vt:lpstr>PowerPoint Presentation</vt:lpstr>
      <vt:lpstr>PowerPoint Presentation</vt:lpstr>
      <vt:lpstr>AXA Equitable</vt:lpstr>
      <vt:lpstr>PowerPoint Presentation</vt:lpstr>
      <vt:lpstr>Relationship to sales</vt:lpstr>
      <vt:lpstr>professional advice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 finance &amp; sales</dc:title>
  <dc:creator>GRUBER, Jonathan</dc:creator>
  <cp:lastModifiedBy>GRUBER, Jonathan</cp:lastModifiedBy>
  <cp:revision>2</cp:revision>
  <dcterms:created xsi:type="dcterms:W3CDTF">2022-11-09T03:51:16Z</dcterms:created>
  <dcterms:modified xsi:type="dcterms:W3CDTF">2022-11-09T05:34:07Z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1df539-6093-4ec5-baaa-eb0dcc11254e_Enabled">
    <vt:lpwstr>true</vt:lpwstr>
  </property>
  <property fmtid="{D5CDD505-2E9C-101B-9397-08002B2CF9AE}" pid="3" name="MSIP_Label_1f1df539-6093-4ec5-baaa-eb0dcc11254e_SetDate">
    <vt:lpwstr>2022-11-09T05:31:39Z</vt:lpwstr>
  </property>
  <property fmtid="{D5CDD505-2E9C-101B-9397-08002B2CF9AE}" pid="4" name="MSIP_Label_1f1df539-6093-4ec5-baaa-eb0dcc11254e_Method">
    <vt:lpwstr>Standard</vt:lpwstr>
  </property>
  <property fmtid="{D5CDD505-2E9C-101B-9397-08002B2CF9AE}" pid="5" name="MSIP_Label_1f1df539-6093-4ec5-baaa-eb0dcc11254e_Name">
    <vt:lpwstr>General</vt:lpwstr>
  </property>
  <property fmtid="{D5CDD505-2E9C-101B-9397-08002B2CF9AE}" pid="6" name="MSIP_Label_1f1df539-6093-4ec5-baaa-eb0dcc11254e_SiteId">
    <vt:lpwstr>649fc29a-ece3-4a3b-a3c1-680a2f035a6e</vt:lpwstr>
  </property>
  <property fmtid="{D5CDD505-2E9C-101B-9397-08002B2CF9AE}" pid="7" name="MSIP_Label_1f1df539-6093-4ec5-baaa-eb0dcc11254e_ActionId">
    <vt:lpwstr>371b850e-e7e1-4b73-96b7-b67c694423e4</vt:lpwstr>
  </property>
  <property fmtid="{D5CDD505-2E9C-101B-9397-08002B2CF9AE}" pid="8" name="MSIP_Label_1f1df539-6093-4ec5-baaa-eb0dcc11254e_ContentBits">
    <vt:lpwstr>0</vt:lpwstr>
  </property>
</Properties>
</file>