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Roboto Slab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6421b1a84e_0_6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6421b1a84e_0_6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6421b1a84e_0_7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6421b1a84e_0_7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421b1a84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421b1a84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421b1a84e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421b1a84e_0_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6421b1a84e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6421b1a84e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stcoastmediajobs.substack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pr.org/sections/ed/2017/02/27/502445571/hey-students-5-things-that-are-wrong-with-your-cover-lett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kyle-garcia-62984347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Career Series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Kyle Garcia: Advertising, Journalism and Career Searching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Advice</a:t>
            </a:r>
            <a:endParaRPr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689200" cy="33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457200" lvl="0" indent="-33122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85" dirty="0"/>
              <a:t>Make a website or online portfolio.</a:t>
            </a:r>
            <a:endParaRPr sz="2585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You will eventually need to save and share your work.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Employers also want to know a little about you! Your journey, who you are, your, hobbies, etc.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Free websites are fine. </a:t>
            </a:r>
            <a:endParaRPr sz="2000" dirty="0"/>
          </a:p>
          <a:p>
            <a:pPr marL="457200" lvl="0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/>
              <a:t>Write with their language when applying for jobs.</a:t>
            </a:r>
            <a:endParaRPr sz="255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You may have to edit your resume and cover letter for each application. 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Use the qualities and attributes in their job posting. </a:t>
            </a:r>
            <a:endParaRPr sz="2000" dirty="0"/>
          </a:p>
          <a:p>
            <a:pPr marL="457200" lvl="0" indent="-3310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81" dirty="0"/>
              <a:t>Learn a skill.</a:t>
            </a:r>
            <a:endParaRPr sz="2581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Image, video, audio editing 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Analytics and Search Engine Optimization 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User interface (UX) design 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Social media tools/make creator accounts on the popular apps</a:t>
            </a:r>
            <a:endParaRPr sz="2000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Something tangible, etc.</a:t>
            </a:r>
            <a:endParaRPr sz="2000" dirty="0"/>
          </a:p>
          <a:p>
            <a:pPr marL="457200" lvl="0" indent="-333094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32" dirty="0" smtClean="0"/>
              <a:t>Practice.</a:t>
            </a:r>
            <a:endParaRPr sz="2632" dirty="0"/>
          </a:p>
          <a:p>
            <a:pPr marL="914400" lvl="1" indent="-30797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 dirty="0"/>
              <a:t>The only way to get good at something is to do it over and over again. 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Networking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This may come later.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Such as during your internships, entry-level job, or somewhere else.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Be prepared to talk about yourself and your work.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What interests you, what do you want to learn, why here with them, what can you provide?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They have a need. You have value.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How can you make a mutually beneficial relationship?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You have skills and expertise to share and they need new talent.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Networking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Enthusiasm and a positive attitude can create opportunities.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Networking and talking may be vague and open-ended.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“Let’s talk,” “possible opportunities,” “come in for a chat,” etc.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Be persistent and patient.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It will likely take weeks, maybe months, to cultivate a relationship.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You will get rejected and ghosted.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We all have been. It’s ok. Don’t take it too hard. :)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We were all brought up by someone.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 think it’s common and rewarding to want to help others succeed.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That’s why we’re all here, to help each other.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Resources	</a:t>
            </a:r>
            <a:endParaRPr dirty="0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316183"/>
            <a:ext cx="8562136" cy="37407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Journalism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Poynter.org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West Coast Media Jobs newsletter (job openings</a:t>
            </a:r>
            <a:r>
              <a:rPr lang="en" sz="1600" dirty="0" smtClean="0"/>
              <a:t>) </a:t>
            </a:r>
            <a:r>
              <a:rPr lang="en" sz="1600" dirty="0" smtClean="0">
                <a:hlinkClick r:id="rId3"/>
              </a:rPr>
              <a:t>https</a:t>
            </a:r>
            <a:r>
              <a:rPr lang="en" sz="1600" dirty="0">
                <a:hlinkClick r:id="rId3"/>
              </a:rPr>
              <a:t>://westcoastmediajobs.substack.com/</a:t>
            </a:r>
            <a:endParaRPr sz="1600" dirty="0"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Advertising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OneClub.org (industry news, award winning work)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Ad Age (AdAge.com and their Youtube channel) 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Hubspot.com (free courses, explanations on marketing) </a:t>
            </a:r>
            <a:endParaRPr sz="1600" dirty="0"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Skills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GIMP - free image editing software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Audacity - free audio editing software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Windows Movie Maker / iMovie - free video editing software</a:t>
            </a:r>
            <a:endParaRPr sz="16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Canva.com - free, web-based designing </a:t>
            </a:r>
            <a:endParaRPr sz="1600" dirty="0"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Cover letter advice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u="sng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https://www.npr.org/sections/ed/2017/02/27/502445571/hey-students-5-things-that-are-wrong-with-your-cover-letter</a:t>
            </a:r>
            <a:endParaRPr sz="1600" dirty="0"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Job descriptions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Get acquainted with entry-level job descriptions in the industry you want to work in and find qualifications that apply across the board.</a:t>
            </a:r>
            <a:endParaRPr sz="1600" dirty="0"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 dirty="0"/>
              <a:t>LinkedIn</a:t>
            </a:r>
            <a:endParaRPr sz="2000" dirty="0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 dirty="0"/>
              <a:t>Create a profile, add your peers, advisors, and us! </a:t>
            </a:r>
            <a:endParaRPr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https://www.linkedin.com/in/kyle-garcia-62984347/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462</Words>
  <Application>Microsoft Office PowerPoint</Application>
  <PresentationFormat>On-screen Show (16:9)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Roboto</vt:lpstr>
      <vt:lpstr>Arial</vt:lpstr>
      <vt:lpstr>Roboto Slab</vt:lpstr>
      <vt:lpstr>Marina</vt:lpstr>
      <vt:lpstr>Virtual Career Series</vt:lpstr>
      <vt:lpstr>Advice</vt:lpstr>
      <vt:lpstr>Networking</vt:lpstr>
      <vt:lpstr>Networking</vt:lpstr>
      <vt:lpstr>Resources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Career Series</dc:title>
  <cp:lastModifiedBy>Ron Rice</cp:lastModifiedBy>
  <cp:revision>2</cp:revision>
  <dcterms:modified xsi:type="dcterms:W3CDTF">2022-10-13T05:37:35Z</dcterms:modified>
</cp:coreProperties>
</file>